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11/16/2024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11/16/2024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036" y="2420888"/>
            <a:ext cx="8229600" cy="114300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72" y="2132856"/>
            <a:ext cx="5443307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0</TotalTime>
  <Words>7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Amasis MT Pro Black</vt:lpstr>
      <vt:lpstr>Arial</vt:lpstr>
      <vt:lpstr>Corbel</vt:lpstr>
      <vt:lpstr>Earthtones 16x9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</cp:revision>
  <dcterms:created xsi:type="dcterms:W3CDTF">2024-11-16T09:47:35Z</dcterms:created>
  <dcterms:modified xsi:type="dcterms:W3CDTF">2024-11-16T09:52:18Z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